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61" r:id="rId5"/>
    <p:sldId id="260" r:id="rId6"/>
    <p:sldId id="263" r:id="rId7"/>
    <p:sldId id="269" r:id="rId8"/>
    <p:sldId id="268" r:id="rId9"/>
    <p:sldId id="264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E85A-20C6-42DA-A376-AF6D284E726D}" type="datetimeFigureOut">
              <a:rPr lang="ru-RU" smtClean="0"/>
              <a:pPr/>
              <a:t>пн 11.05.20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C156-12EC-400E-8B1A-4056CF337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E85A-20C6-42DA-A376-AF6D284E726D}" type="datetimeFigureOut">
              <a:rPr lang="ru-RU" smtClean="0"/>
              <a:pPr/>
              <a:t>пн 11.05.20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C156-12EC-400E-8B1A-4056CF337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E85A-20C6-42DA-A376-AF6D284E726D}" type="datetimeFigureOut">
              <a:rPr lang="ru-RU" smtClean="0"/>
              <a:pPr/>
              <a:t>пн 11.05.20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C156-12EC-400E-8B1A-4056CF337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E85A-20C6-42DA-A376-AF6D284E726D}" type="datetimeFigureOut">
              <a:rPr lang="ru-RU" smtClean="0"/>
              <a:pPr/>
              <a:t>пн 11.05.20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C156-12EC-400E-8B1A-4056CF337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E85A-20C6-42DA-A376-AF6D284E726D}" type="datetimeFigureOut">
              <a:rPr lang="ru-RU" smtClean="0"/>
              <a:pPr/>
              <a:t>пн 11.05.20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C156-12EC-400E-8B1A-4056CF337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E85A-20C6-42DA-A376-AF6D284E726D}" type="datetimeFigureOut">
              <a:rPr lang="ru-RU" smtClean="0"/>
              <a:pPr/>
              <a:t>пн 11.05.20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C156-12EC-400E-8B1A-4056CF337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E85A-20C6-42DA-A376-AF6D284E726D}" type="datetimeFigureOut">
              <a:rPr lang="ru-RU" smtClean="0"/>
              <a:pPr/>
              <a:t>пн 11.05.20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C156-12EC-400E-8B1A-4056CF337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E85A-20C6-42DA-A376-AF6D284E726D}" type="datetimeFigureOut">
              <a:rPr lang="ru-RU" smtClean="0"/>
              <a:pPr/>
              <a:t>пн 11.05.20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C156-12EC-400E-8B1A-4056CF337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E85A-20C6-42DA-A376-AF6D284E726D}" type="datetimeFigureOut">
              <a:rPr lang="ru-RU" smtClean="0"/>
              <a:pPr/>
              <a:t>пн 11.05.20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C156-12EC-400E-8B1A-4056CF337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E85A-20C6-42DA-A376-AF6D284E726D}" type="datetimeFigureOut">
              <a:rPr lang="ru-RU" smtClean="0"/>
              <a:pPr/>
              <a:t>пн 11.05.20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C156-12EC-400E-8B1A-4056CF337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E85A-20C6-42DA-A376-AF6D284E726D}" type="datetimeFigureOut">
              <a:rPr lang="ru-RU" smtClean="0"/>
              <a:pPr/>
              <a:t>пн 11.05.20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C156-12EC-400E-8B1A-4056CF337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2E85A-20C6-42DA-A376-AF6D284E726D}" type="datetimeFigureOut">
              <a:rPr lang="ru-RU" smtClean="0"/>
              <a:pPr/>
              <a:t>пн 11.05.20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2C156-12EC-400E-8B1A-4056CF337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wav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6"/>
          <p:cNvSpPr txBox="1">
            <a:spLocks/>
          </p:cNvSpPr>
          <p:nvPr/>
        </p:nvSpPr>
        <p:spPr>
          <a:xfrm>
            <a:off x="1938318" y="1152508"/>
            <a:ext cx="5572164" cy="3727466"/>
          </a:xfrm>
          <a:prstGeom prst="rect">
            <a:avLst/>
          </a:prstGeom>
        </p:spPr>
      </p:sp>
      <p:pic>
        <p:nvPicPr>
          <p:cNvPr id="11268" name="Picture 4" descr="http://im3-tub-ru.yandex.net/i?id=512832556-2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Book Antiqua" pitchFamily="18" charset="0"/>
                <a:cs typeface="Arial" pitchFamily="34" charset="0"/>
              </a:rPr>
              <a:t>ОПЕРА -?</a:t>
            </a:r>
            <a:endParaRPr lang="ru-RU" dirty="0">
              <a:solidFill>
                <a:schemeClr val="bg1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Arial" charset="0"/>
              <a:buNone/>
            </a:pPr>
            <a:r>
              <a:rPr lang="ru-RU" sz="4800" i="1" dirty="0" smtClean="0">
                <a:solidFill>
                  <a:schemeClr val="bg1"/>
                </a:solidFill>
                <a:latin typeface="Book Antiqua" pitchFamily="18" charset="0"/>
              </a:rPr>
              <a:t>Опера</a:t>
            </a:r>
            <a:r>
              <a:rPr lang="ru-RU" sz="4800" dirty="0" smtClean="0">
                <a:solidFill>
                  <a:schemeClr val="bg1"/>
                </a:solidFill>
                <a:latin typeface="Book Antiqua" pitchFamily="18" charset="0"/>
              </a:rPr>
              <a:t> – музыкальный спектакль, где действующие лица не говорят, а поют.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6"/>
          <p:cNvSpPr txBox="1">
            <a:spLocks/>
          </p:cNvSpPr>
          <p:nvPr/>
        </p:nvSpPr>
        <p:spPr>
          <a:xfrm>
            <a:off x="1938318" y="1152508"/>
            <a:ext cx="5572164" cy="3727466"/>
          </a:xfrm>
          <a:prstGeom prst="rect">
            <a:avLst/>
          </a:prstGeom>
        </p:spPr>
      </p:sp>
      <p:pic>
        <p:nvPicPr>
          <p:cNvPr id="11268" name="Picture 4" descr="http://im3-tub-ru.yandex.net/i?id=512832556-2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Персонажи-герои опер</a:t>
            </a:r>
          </a:p>
          <a:p>
            <a:pPr algn="ctr">
              <a:buNone/>
            </a:pPr>
            <a:r>
              <a:rPr lang="ru-RU" sz="48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имеют свои музыкальные </a:t>
            </a:r>
            <a:r>
              <a:rPr lang="ru-RU" sz="4800" b="1" i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характеристики – мелодии-</a:t>
            </a:r>
            <a:endParaRPr lang="en-US" sz="4800" b="1" i="1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  <a:p>
            <a:pPr algn="ctr">
              <a:buNone/>
            </a:pPr>
            <a:r>
              <a:rPr lang="ru-RU" sz="4800" b="1" i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темы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6"/>
          <p:cNvSpPr txBox="1">
            <a:spLocks/>
          </p:cNvSpPr>
          <p:nvPr/>
        </p:nvSpPr>
        <p:spPr>
          <a:xfrm>
            <a:off x="1938318" y="1152508"/>
            <a:ext cx="5572164" cy="3727466"/>
          </a:xfrm>
          <a:prstGeom prst="rect">
            <a:avLst/>
          </a:prstGeom>
        </p:spPr>
      </p:sp>
      <p:pic>
        <p:nvPicPr>
          <p:cNvPr id="11268" name="Picture 4" descr="http://im3-tub-ru.yandex.net/i?id=512832556-2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pPr algn="ctr">
              <a:buNone/>
            </a:pPr>
            <a:r>
              <a:rPr lang="ru-RU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Герои опер </a:t>
            </a:r>
          </a:p>
          <a:p>
            <a:pPr algn="ctr">
              <a:buNone/>
            </a:pPr>
            <a:r>
              <a:rPr lang="ru-RU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могут петь </a:t>
            </a:r>
          </a:p>
          <a:p>
            <a:pPr algn="ctr"/>
            <a:r>
              <a:rPr lang="ru-RU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по одному (солисты),</a:t>
            </a:r>
          </a:p>
          <a:p>
            <a:pPr algn="ctr"/>
            <a:r>
              <a:rPr lang="ru-RU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 вместе (хор) </a:t>
            </a:r>
          </a:p>
          <a:p>
            <a:pPr algn="ctr"/>
            <a:r>
              <a:rPr lang="ru-RU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в сопровождении фортепиано </a:t>
            </a:r>
          </a:p>
          <a:p>
            <a:pPr algn="ctr">
              <a:buNone/>
            </a:pPr>
            <a:r>
              <a:rPr lang="ru-RU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или оркестра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6"/>
          <p:cNvSpPr txBox="1">
            <a:spLocks/>
          </p:cNvSpPr>
          <p:nvPr/>
        </p:nvSpPr>
        <p:spPr>
          <a:xfrm>
            <a:off x="1938318" y="1152508"/>
            <a:ext cx="5572164" cy="3727466"/>
          </a:xfrm>
          <a:prstGeom prst="rect">
            <a:avLst/>
          </a:prstGeom>
        </p:spPr>
      </p:sp>
      <p:pic>
        <p:nvPicPr>
          <p:cNvPr id="11268" name="Picture 4" descr="http://im3-tub-ru.yandex.net/i?id=512832556-2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ОПЕРА-СКАЗКА</a:t>
            </a:r>
            <a:b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«Коза-дереза»</a:t>
            </a:r>
            <a:b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Николай Лысенко</a:t>
            </a:r>
            <a:b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</a:b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6"/>
          <p:cNvSpPr txBox="1">
            <a:spLocks/>
          </p:cNvSpPr>
          <p:nvPr/>
        </p:nvSpPr>
        <p:spPr>
          <a:xfrm>
            <a:off x="1938318" y="1152508"/>
            <a:ext cx="5572164" cy="3727466"/>
          </a:xfrm>
          <a:prstGeom prst="rect">
            <a:avLst/>
          </a:prstGeom>
        </p:spPr>
      </p:sp>
      <p:pic>
        <p:nvPicPr>
          <p:cNvPr id="11268" name="Picture 4" descr="http://im3-tub-ru.yandex.net/i?id=512832556-2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400" y="116632"/>
            <a:ext cx="6350000" cy="635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6"/>
          <p:cNvSpPr txBox="1">
            <a:spLocks/>
          </p:cNvSpPr>
          <p:nvPr/>
        </p:nvSpPr>
        <p:spPr>
          <a:xfrm>
            <a:off x="1938318" y="1152508"/>
            <a:ext cx="5572164" cy="3727466"/>
          </a:xfrm>
          <a:prstGeom prst="rect">
            <a:avLst/>
          </a:prstGeom>
        </p:spPr>
      </p:sp>
      <p:pic>
        <p:nvPicPr>
          <p:cNvPr id="11268" name="Picture 4" descr="http://im3-tub-ru.yandex.net/i?id=512832556-24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6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84" y="295722"/>
            <a:ext cx="8003232" cy="4968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- Песня козы.wav"/>
          </p:stSnd>
        </p:sndAc>
      </p:transition>
    </mc:Choice>
    <mc:Fallback xmlns="">
      <p:transition spd="slow">
        <p:sndAc>
          <p:stSnd>
            <p:snd r:embed="rId5" name="- Песня козы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6"/>
          <p:cNvSpPr txBox="1">
            <a:spLocks/>
          </p:cNvSpPr>
          <p:nvPr/>
        </p:nvSpPr>
        <p:spPr>
          <a:xfrm>
            <a:off x="1938318" y="1152508"/>
            <a:ext cx="5572164" cy="3727466"/>
          </a:xfrm>
          <a:prstGeom prst="rect">
            <a:avLst/>
          </a:prstGeom>
        </p:spPr>
      </p:sp>
      <p:pic>
        <p:nvPicPr>
          <p:cNvPr id="11268" name="Picture 4" descr="http://im3-tub-ru.yandex.net/i?id=512832556-24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6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330200"/>
            <a:ext cx="8890000" cy="6197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- Песня лисички.wav"/>
          </p:stSnd>
        </p:sndAc>
      </p:transition>
    </mc:Choice>
    <mc:Fallback xmlns="">
      <p:transition spd="slow">
        <p:sndAc>
          <p:stSnd>
            <p:snd r:embed="rId5" name="- Песня лисички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6"/>
          <p:cNvSpPr txBox="1">
            <a:spLocks/>
          </p:cNvSpPr>
          <p:nvPr/>
        </p:nvSpPr>
        <p:spPr>
          <a:xfrm>
            <a:off x="1938318" y="1152508"/>
            <a:ext cx="5572164" cy="3727466"/>
          </a:xfrm>
          <a:prstGeom prst="rect">
            <a:avLst/>
          </a:prstGeom>
        </p:spPr>
      </p:sp>
      <p:pic>
        <p:nvPicPr>
          <p:cNvPr id="11268" name="Picture 4" descr="http://im3-tub-ru.yandex.net/i?id=512832556-24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6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330200"/>
            <a:ext cx="8890000" cy="6197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- Песня рака.wav"/>
          </p:stSnd>
        </p:sndAc>
      </p:transition>
    </mc:Choice>
    <mc:Fallback xmlns="">
      <p:transition spd="slow">
        <p:sndAc>
          <p:stSnd>
            <p:snd r:embed="rId5" name="- Песня рака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6"/>
          <p:cNvSpPr txBox="1">
            <a:spLocks/>
          </p:cNvSpPr>
          <p:nvPr/>
        </p:nvSpPr>
        <p:spPr>
          <a:xfrm>
            <a:off x="1938318" y="1152508"/>
            <a:ext cx="5572164" cy="3727466"/>
          </a:xfrm>
          <a:prstGeom prst="rect">
            <a:avLst/>
          </a:prstGeom>
        </p:spPr>
      </p:sp>
      <p:pic>
        <p:nvPicPr>
          <p:cNvPr id="11268" name="Picture 4" descr="http://im3-tub-ru.yandex.net/i?id=512832556-2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6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8396" y="2042252"/>
            <a:ext cx="77872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 fontAlgn="t"/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О чем рассказали персонажи в своих песнях? Попробуй охарактеризовать каждого героя оперы-сказки с музыкальными признаками этих песен. Чем отличаются песни Козы, Лисички и </a:t>
            </a:r>
            <a:r>
              <a:rPr lang="ru-RU" sz="2400" dirty="0" smtClean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Рака? Знакомы ли </a:t>
            </a:r>
            <a:r>
              <a:rPr lang="ru-RU" sz="2400" dirty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тебе мелодии их песен и откуда?</a:t>
            </a:r>
            <a:endParaRPr lang="ru-RU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6"/>
          <p:cNvSpPr txBox="1">
            <a:spLocks/>
          </p:cNvSpPr>
          <p:nvPr/>
        </p:nvSpPr>
        <p:spPr>
          <a:xfrm>
            <a:off x="1938318" y="1152508"/>
            <a:ext cx="5572164" cy="3727466"/>
          </a:xfrm>
          <a:prstGeom prst="rect">
            <a:avLst/>
          </a:prstGeom>
        </p:spPr>
      </p:sp>
      <p:pic>
        <p:nvPicPr>
          <p:cNvPr id="11268" name="Picture 4" descr="http://im3-tub-ru.yandex.net/i?id=512832556-2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bg1"/>
                </a:solidFill>
              </a:rPr>
              <a:t>МОЛОДЦЫ!</a:t>
            </a:r>
            <a:endParaRPr lang="ru-RU" sz="7200" b="1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СПАСИБО ЗА ВНИМАНИЕ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87</Words>
  <Application>Microsoft Office PowerPoint</Application>
  <PresentationFormat>Экран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ОПЕРА -?</vt:lpstr>
      <vt:lpstr>Презентация PowerPoint</vt:lpstr>
      <vt:lpstr>Презентация PowerPoint</vt:lpstr>
      <vt:lpstr>ОПЕРА-СКАЗКА «Коза-дереза» Николай Лысенко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МОЛОДЦЫ!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NHb</dc:title>
  <dc:creator>Учитель</dc:creator>
  <cp:lastModifiedBy>Пользователь</cp:lastModifiedBy>
  <cp:revision>26</cp:revision>
  <dcterms:created xsi:type="dcterms:W3CDTF">2013-04-16T16:23:51Z</dcterms:created>
  <dcterms:modified xsi:type="dcterms:W3CDTF">2020-05-11T04:36:34Z</dcterms:modified>
</cp:coreProperties>
</file>